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1"/>
  </p:sldMasterIdLst>
  <p:notesMasterIdLst>
    <p:notesMasterId r:id="rId40"/>
  </p:notesMasterIdLst>
  <p:sldIdLst>
    <p:sldId id="256" r:id="rId2"/>
    <p:sldId id="260" r:id="rId3"/>
    <p:sldId id="262" r:id="rId4"/>
    <p:sldId id="287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5" r:id="rId17"/>
    <p:sldId id="276" r:id="rId18"/>
    <p:sldId id="274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8" r:id="rId30"/>
    <p:sldId id="289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61" r:id="rId3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54"/>
    <p:restoredTop sz="94658"/>
  </p:normalViewPr>
  <p:slideViewPr>
    <p:cSldViewPr snapToGrid="0">
      <p:cViewPr varScale="1">
        <p:scale>
          <a:sx n="120" d="100"/>
          <a:sy n="120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B4F039-8653-2D4E-B46D-89DA1EFA2A73}" type="datetimeFigureOut">
              <a:rPr lang="de-DE" smtClean="0"/>
              <a:t>10.09.26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98A145-F254-4242-97CF-377B10B718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1174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98A145-F254-4242-97CF-377B10B7188A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9039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F22B16-B3FF-4041-FFB4-B8CDD1A0E7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0E588E9-7327-39D4-36D2-4832A55BF0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241D62E-A5EF-3327-CBAD-2AF9D9790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1ED0A-27D6-9E40-A1AE-F5FF10C5403C}" type="datetimeFigureOut">
              <a:rPr lang="de-DE" smtClean="0"/>
              <a:t>10.09.26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4BBE270-FF89-3459-EE71-BDAC4A5A9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C61A864-DA00-B61F-729A-C343BA078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21A9-1A0B-0B48-A3C7-0D89236410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98320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F47BB9-356E-518C-2677-E91C7822D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E6A3A26-293C-2C37-FB35-955DB811A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4CD5113-82BC-3A27-7344-F6A767B9D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1ED0A-27D6-9E40-A1AE-F5FF10C5403C}" type="datetimeFigureOut">
              <a:rPr lang="de-DE" smtClean="0"/>
              <a:t>10.09.26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FCF0B39-D499-C645-A632-933BAE56A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52A0B3-D5A8-B821-8B7E-B5D9A66EB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21A9-1A0B-0B48-A3C7-0D89236410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90352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EEED47-E4CD-6C9B-F517-F0885355D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574D879-5F98-FA5A-0A89-817F8751E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3187D16-02BF-FDC1-3E78-2183576BE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1ED0A-27D6-9E40-A1AE-F5FF10C5403C}" type="datetimeFigureOut">
              <a:rPr lang="de-DE" smtClean="0"/>
              <a:t>10.09.26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3C99AF6-C025-4EAC-C45A-14FBF0AA6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6C6561D-38EF-DCCA-E084-090FC8AD8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21A9-1A0B-0B48-A3C7-0D89236410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4427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0CCB16-DCD6-03E4-CB7C-E407638CD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6A0B6E-E835-F639-568B-9FEEDCBD32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04F5632-F820-FC3D-3E52-3A069D08A7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6B79550-795D-3402-CB98-70A47618B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1ED0A-27D6-9E40-A1AE-F5FF10C5403C}" type="datetimeFigureOut">
              <a:rPr lang="de-DE" smtClean="0"/>
              <a:t>10.09.26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BB7C32-3EEB-9126-5994-645553B0D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FCF479C-1EAE-95A4-FCA6-D6D0CC590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21A9-1A0B-0B48-A3C7-0D89236410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268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DD8B7C-7494-9C50-DD42-9517E7CAD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A98C724-EB0F-FC8B-4A50-425240844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EAC11C4-EC3F-DED7-EC24-2EAB48380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AF0DC76-BE1A-5F0D-4F68-32D516E3FC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4B2A016-C1AD-6707-5E62-9197BCC688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5A93190-5373-7965-78C7-82B4A4726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1ED0A-27D6-9E40-A1AE-F5FF10C5403C}" type="datetimeFigureOut">
              <a:rPr lang="de-DE" smtClean="0"/>
              <a:t>10.09.26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13902B4-9691-3C38-89D3-844036C76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2FB53A6-9376-36D9-DAAF-4EC8BF07C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21A9-1A0B-0B48-A3C7-0D89236410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1384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77D492-CE3F-829D-ECF9-049124420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4CFBE3C-81BF-5BAF-B951-5B4EF0D1B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1ED0A-27D6-9E40-A1AE-F5FF10C5403C}" type="datetimeFigureOut">
              <a:rPr lang="de-DE" smtClean="0"/>
              <a:t>10.09.26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665EB11-6D93-5F81-78A1-F87A5C72D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BC48A45-0564-409F-A43B-CF542D780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21A9-1A0B-0B48-A3C7-0D89236410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3957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996FBE3-C764-DB2D-127D-C1B390618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1ED0A-27D6-9E40-A1AE-F5FF10C5403C}" type="datetimeFigureOut">
              <a:rPr lang="de-DE" smtClean="0"/>
              <a:t>10.09.26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81542CC-CCA4-4D8C-45CC-20061C385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588FAEE-B5B1-74C9-6F42-46A3F2935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21A9-1A0B-0B48-A3C7-0D89236410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27299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A512A6-E991-D1FE-A9B4-B058465EE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0AB55AC-D8F8-52AE-FE64-079C49AE0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89937D5-EDE9-FF9E-8F12-F25F0BAE9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42C35FC-6CD6-ED0F-35D0-CD9C2F74A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1ED0A-27D6-9E40-A1AE-F5FF10C5403C}" type="datetimeFigureOut">
              <a:rPr lang="de-DE" smtClean="0"/>
              <a:t>10.09.26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DE5AE99-EEAC-9DA4-19DA-5E010ECBE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CAD272B-7A1B-3E75-A018-4B517C59E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21A9-1A0B-0B48-A3C7-0D89236410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50440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A8B22E-58A8-FF43-7960-D264F49F9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695D9FE-8A54-A0A1-CEC6-F6F1C3422E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6C5A913-FFBF-FB16-B1AE-5401987D2C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939FFD2-72B3-FFB4-176E-96D10DA86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1ED0A-27D6-9E40-A1AE-F5FF10C5403C}" type="datetimeFigureOut">
              <a:rPr lang="de-DE" smtClean="0"/>
              <a:t>10.09.26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E9C4D0E-C658-EEF2-1E9D-17B160DE0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FBA3444-CD3A-E4D9-89D4-CAA358946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21A9-1A0B-0B48-A3C7-0D89236410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4345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328693-07EA-84F9-AD19-F19C18D95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08AC1D3-662B-0A1B-4A08-439FD8544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FDD0D5-EAA1-AD52-7DA9-8AC54F422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1ED0A-27D6-9E40-A1AE-F5FF10C5403C}" type="datetimeFigureOut">
              <a:rPr lang="de-DE" smtClean="0"/>
              <a:t>10.09.26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3A1F9EA-7C1A-DAE5-5DF6-BE481C44F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D9F39B-003A-1BDD-3C7C-E434BB664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21A9-1A0B-0B48-A3C7-0D89236410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23793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09C42F3-B75B-7DF5-037F-BBFCEA5266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F845F95-09BD-3CAF-2874-1BFF7136AF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4A3D2D9-FC0A-5868-49FB-26856667C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1ED0A-27D6-9E40-A1AE-F5FF10C5403C}" type="datetimeFigureOut">
              <a:rPr lang="de-DE" smtClean="0"/>
              <a:t>10.09.26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FD23513-ADBD-AD39-9B62-3CC76D890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2D3FF6-78BC-4031-5E1E-51D88A023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21A9-1A0B-0B48-A3C7-0D89236410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34586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5427D4A-4CDD-73EA-772C-8C4F3B93A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172DD3-9D7D-7ECF-9C86-8BA8FD895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FEB3343-A983-FA44-BE99-DA63B4451E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11ED0A-27D6-9E40-A1AE-F5FF10C5403C}" type="datetimeFigureOut">
              <a:rPr lang="de-DE" smtClean="0"/>
              <a:t>10.09.26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B3E9C39-B023-6FC2-0BAA-A9FD991428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6FD9F6-9AAB-AECC-2C40-BB46AE700E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6421A9-1A0B-0B48-A3C7-0D89236410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0068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 18">
            <a:extLst>
              <a:ext uri="{FF2B5EF4-FFF2-40B4-BE49-F238E27FC236}">
                <a16:creationId xmlns:a16="http://schemas.microsoft.com/office/drawing/2014/main" id="{6A65C154-D9AD-F785-A437-C63D10C915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505" b="16505"/>
          <a:stretch/>
        </p:blipFill>
        <p:spPr>
          <a:xfrm>
            <a:off x="4166504" y="30448"/>
            <a:ext cx="8025495" cy="306704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DCB5EE7-F190-7D2E-212F-0EA457242F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282" t="40207" r="-15282" b="10523"/>
          <a:stretch>
            <a:fillRect/>
          </a:stretch>
        </p:blipFill>
        <p:spPr>
          <a:xfrm>
            <a:off x="20" y="3790950"/>
            <a:ext cx="8305780" cy="3067051"/>
          </a:xfrm>
          <a:prstGeom prst="rect">
            <a:avLst/>
          </a:pr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A518CE4-E4D4-4D8A-980F-6D692AC96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472"/>
            <a:ext cx="5155454" cy="4845530"/>
          </a:xfrm>
          <a:custGeom>
            <a:avLst/>
            <a:gdLst>
              <a:gd name="connsiteX0" fmla="*/ 0 w 5155454"/>
              <a:gd name="connsiteY0" fmla="*/ 0 h 4845530"/>
              <a:gd name="connsiteX1" fmla="*/ 4766270 w 5155454"/>
              <a:gd name="connsiteY1" fmla="*/ 0 h 4845530"/>
              <a:gd name="connsiteX2" fmla="*/ 4896671 w 5155454"/>
              <a:gd name="connsiteY2" fmla="*/ 270697 h 4845530"/>
              <a:gd name="connsiteX3" fmla="*/ 5155454 w 5155454"/>
              <a:gd name="connsiteY3" fmla="*/ 1552495 h 4845530"/>
              <a:gd name="connsiteX4" fmla="*/ 1862419 w 5155454"/>
              <a:gd name="connsiteY4" fmla="*/ 4845530 h 4845530"/>
              <a:gd name="connsiteX5" fmla="*/ 21252 w 5155454"/>
              <a:gd name="connsiteY5" fmla="*/ 4283132 h 4845530"/>
              <a:gd name="connsiteX6" fmla="*/ 0 w 5155454"/>
              <a:gd name="connsiteY6" fmla="*/ 4267240 h 4845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5454" h="4845530">
                <a:moveTo>
                  <a:pt x="0" y="0"/>
                </a:moveTo>
                <a:lnTo>
                  <a:pt x="4766270" y="0"/>
                </a:lnTo>
                <a:lnTo>
                  <a:pt x="4896671" y="270697"/>
                </a:lnTo>
                <a:cubicBezTo>
                  <a:pt x="5063308" y="664671"/>
                  <a:pt x="5155454" y="1097822"/>
                  <a:pt x="5155454" y="1552495"/>
                </a:cubicBezTo>
                <a:cubicBezTo>
                  <a:pt x="5155454" y="3371188"/>
                  <a:pt x="3681112" y="4845530"/>
                  <a:pt x="1862419" y="4845530"/>
                </a:cubicBezTo>
                <a:cubicBezTo>
                  <a:pt x="1180409" y="4845530"/>
                  <a:pt x="546824" y="4638201"/>
                  <a:pt x="21252" y="4283132"/>
                </a:cubicBezTo>
                <a:lnTo>
                  <a:pt x="0" y="4267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6614A01E-8148-F147-3786-5D7A2F37CB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484" t="-474" r="14524" b="474"/>
          <a:stretch>
            <a:fillRect/>
          </a:stretch>
        </p:blipFill>
        <p:spPr>
          <a:xfrm>
            <a:off x="1" y="1"/>
            <a:ext cx="5017099" cy="4718647"/>
          </a:xfrm>
          <a:custGeom>
            <a:avLst/>
            <a:gdLst/>
            <a:ahLst/>
            <a:cxnLst/>
            <a:rect l="l" t="t" r="r" b="b"/>
            <a:pathLst>
              <a:path w="5017099" h="4718647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82BF3E2-EB0E-40D6-8835-2367A5316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8480" y="1563968"/>
            <a:ext cx="6043520" cy="5294033"/>
          </a:xfrm>
          <a:custGeom>
            <a:avLst/>
            <a:gdLst>
              <a:gd name="connsiteX0" fmla="*/ 3600823 w 6043520"/>
              <a:gd name="connsiteY0" fmla="*/ 0 h 5294033"/>
              <a:gd name="connsiteX1" fmla="*/ 5891281 w 6043520"/>
              <a:gd name="connsiteY1" fmla="*/ 822253 h 5294033"/>
              <a:gd name="connsiteX2" fmla="*/ 6043520 w 6043520"/>
              <a:gd name="connsiteY2" fmla="*/ 960617 h 5294033"/>
              <a:gd name="connsiteX3" fmla="*/ 6043520 w 6043520"/>
              <a:gd name="connsiteY3" fmla="*/ 5294033 h 5294033"/>
              <a:gd name="connsiteX4" fmla="*/ 423445 w 6043520"/>
              <a:gd name="connsiteY4" fmla="*/ 5294033 h 5294033"/>
              <a:gd name="connsiteX5" fmla="*/ 282971 w 6043520"/>
              <a:gd name="connsiteY5" fmla="*/ 5002426 h 5294033"/>
              <a:gd name="connsiteX6" fmla="*/ 0 w 6043520"/>
              <a:gd name="connsiteY6" fmla="*/ 3600823 h 5294033"/>
              <a:gd name="connsiteX7" fmla="*/ 3600823 w 6043520"/>
              <a:gd name="connsiteY7" fmla="*/ 0 h 529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43520" h="5294033">
                <a:moveTo>
                  <a:pt x="3600823" y="0"/>
                </a:moveTo>
                <a:cubicBezTo>
                  <a:pt x="4470871" y="0"/>
                  <a:pt x="5268847" y="308574"/>
                  <a:pt x="5891281" y="822253"/>
                </a:cubicBezTo>
                <a:lnTo>
                  <a:pt x="6043520" y="960617"/>
                </a:lnTo>
                <a:lnTo>
                  <a:pt x="6043520" y="5294033"/>
                </a:lnTo>
                <a:lnTo>
                  <a:pt x="423445" y="5294033"/>
                </a:lnTo>
                <a:lnTo>
                  <a:pt x="282971" y="5002426"/>
                </a:lnTo>
                <a:cubicBezTo>
                  <a:pt x="100759" y="4571630"/>
                  <a:pt x="0" y="4097993"/>
                  <a:pt x="0" y="3600823"/>
                </a:cubicBezTo>
                <a:cubicBezTo>
                  <a:pt x="0" y="1612143"/>
                  <a:pt x="1612143" y="0"/>
                  <a:pt x="36008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92B2B21-0217-7D28-CBE6-924B0537435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4104"/>
          <a:stretch>
            <a:fillRect/>
          </a:stretch>
        </p:blipFill>
        <p:spPr>
          <a:xfrm>
            <a:off x="6283727" y="1716727"/>
            <a:ext cx="5908273" cy="5158786"/>
          </a:xfrm>
          <a:custGeom>
            <a:avLst/>
            <a:gdLst/>
            <a:ahLst/>
            <a:cxnLst/>
            <a:rect l="l" t="t" r="r" b="b"/>
            <a:pathLst>
              <a:path w="5908273" h="5158786">
                <a:moveTo>
                  <a:pt x="3465576" y="0"/>
                </a:moveTo>
                <a:cubicBezTo>
                  <a:pt x="4302945" y="0"/>
                  <a:pt x="5070948" y="296984"/>
                  <a:pt x="5670004" y="791369"/>
                </a:cubicBezTo>
                <a:lnTo>
                  <a:pt x="5908273" y="1007923"/>
                </a:lnTo>
                <a:lnTo>
                  <a:pt x="5908273" y="5158786"/>
                </a:lnTo>
                <a:lnTo>
                  <a:pt x="443374" y="5158786"/>
                </a:lnTo>
                <a:lnTo>
                  <a:pt x="418277" y="5117476"/>
                </a:lnTo>
                <a:cubicBezTo>
                  <a:pt x="151523" y="4626427"/>
                  <a:pt x="0" y="4063697"/>
                  <a:pt x="0" y="3465576"/>
                </a:cubicBezTo>
                <a:cubicBezTo>
                  <a:pt x="0" y="1551591"/>
                  <a:pt x="1551591" y="0"/>
                  <a:pt x="3465576" y="0"/>
                </a:cubicBezTo>
                <a:close/>
              </a:path>
            </a:pathLst>
          </a:custGeom>
        </p:spPr>
      </p:pic>
      <p:sp>
        <p:nvSpPr>
          <p:cNvPr id="28" name="Oval 27">
            <a:extLst>
              <a:ext uri="{FF2B5EF4-FFF2-40B4-BE49-F238E27FC236}">
                <a16:creationId xmlns:a16="http://schemas.microsoft.com/office/drawing/2014/main" id="{481E86DD-89E6-42B2-8675-84B7C56BF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50534" y="1716727"/>
            <a:ext cx="4572000" cy="45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1EDEC07B-B44F-92FF-A491-71478AB1AD5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615" r="16615"/>
          <a:stretch/>
        </p:blipFill>
        <p:spPr>
          <a:xfrm>
            <a:off x="3287694" y="1853886"/>
            <a:ext cx="4297680" cy="4297680"/>
          </a:xfrm>
          <a:custGeom>
            <a:avLst/>
            <a:gdLst/>
            <a:ahLst/>
            <a:cxnLst/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73647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95E019-A43C-2AB0-43A6-4566C049D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97270EE-F69D-7E89-ED93-1F1607EA79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F4ED5C4-2ECB-30B9-5BD7-C429419BC4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345" b="11669"/>
          <a:stretch>
            <a:fillRect/>
          </a:stretch>
        </p:blipFill>
        <p:spPr>
          <a:xfrm>
            <a:off x="-16895738" y="-15982574"/>
            <a:ext cx="40612988" cy="2284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8524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6500">
        <p159:morph option="byObject"/>
      </p:transition>
    </mc:Choice>
    <mc:Fallback xmlns="">
      <p:transition spd="slow" advClick="0" advTm="6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433C6E-E42D-36AB-F14D-B212D0CAA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95ABEC4-F705-E7D2-B5A4-9D47E1F46B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617" t="-7301" r="3319" b="-1"/>
          <a:stretch>
            <a:fillRect/>
          </a:stretch>
        </p:blipFill>
        <p:spPr>
          <a:xfrm>
            <a:off x="0" y="-500742"/>
            <a:ext cx="13084633" cy="7358742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6E6AEFC-86DD-9620-53D8-D384CF3E0FF1}"/>
              </a:ext>
            </a:extLst>
          </p:cNvPr>
          <p:cNvSpPr txBox="1"/>
          <p:nvPr/>
        </p:nvSpPr>
        <p:spPr>
          <a:xfrm>
            <a:off x="5132486" y="342536"/>
            <a:ext cx="25119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/>
              <a:t>St. Georgen</a:t>
            </a:r>
          </a:p>
          <a:p>
            <a:r>
              <a:rPr lang="de-DE" sz="3600" dirty="0"/>
              <a:t>18:30</a:t>
            </a:r>
          </a:p>
        </p:txBody>
      </p:sp>
    </p:spTree>
    <p:extLst>
      <p:ext uri="{BB962C8B-B14F-4D97-AF65-F5344CB8AC3E}">
        <p14:creationId xmlns:p14="http://schemas.microsoft.com/office/powerpoint/2010/main" val="40484881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D89512-BFE2-C95E-0CAF-B78FA9F56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9D9DFF3-49F3-BF16-EA56-EEB5A6F60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41252"/>
            <a:ext cx="12192000" cy="814050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EEA307B-C855-63AA-D8A3-69FEA7F4F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3567A86-219E-5129-8490-94768B92C51F}"/>
              </a:ext>
            </a:extLst>
          </p:cNvPr>
          <p:cNvSpPr txBox="1"/>
          <p:nvPr/>
        </p:nvSpPr>
        <p:spPr>
          <a:xfrm>
            <a:off x="7732877" y="4571716"/>
            <a:ext cx="25119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/>
              <a:t>St. Georgen</a:t>
            </a:r>
          </a:p>
          <a:p>
            <a:r>
              <a:rPr lang="de-DE" sz="3600" dirty="0"/>
              <a:t>20:38</a:t>
            </a:r>
          </a:p>
        </p:txBody>
      </p:sp>
    </p:spTree>
    <p:extLst>
      <p:ext uri="{BB962C8B-B14F-4D97-AF65-F5344CB8AC3E}">
        <p14:creationId xmlns:p14="http://schemas.microsoft.com/office/powerpoint/2010/main" val="28518903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D9B904-8065-F1E4-596E-564FC1566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07824CA-03C1-237C-D535-6D2E51CEAB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971" b="2043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5B25CFD-9CBF-A117-963E-B7917A0DB526}"/>
              </a:ext>
            </a:extLst>
          </p:cNvPr>
          <p:cNvSpPr txBox="1"/>
          <p:nvPr/>
        </p:nvSpPr>
        <p:spPr>
          <a:xfrm>
            <a:off x="7848496" y="325023"/>
            <a:ext cx="41690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/>
              <a:t>Julbach, Mühlviertel</a:t>
            </a:r>
          </a:p>
          <a:p>
            <a:r>
              <a:rPr lang="de-DE" sz="3600" dirty="0"/>
              <a:t>03:48 Uhr</a:t>
            </a:r>
          </a:p>
        </p:txBody>
      </p:sp>
    </p:spTree>
    <p:extLst>
      <p:ext uri="{BB962C8B-B14F-4D97-AF65-F5344CB8AC3E}">
        <p14:creationId xmlns:p14="http://schemas.microsoft.com/office/powerpoint/2010/main" val="1590723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E2102E-1ED0-1862-F017-5555D37B7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EA04DC7-3364-AB5D-C5F8-31C87C2810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84" r="20930"/>
          <a:stretch>
            <a:fillRect/>
          </a:stretch>
        </p:blipFill>
        <p:spPr>
          <a:xfrm rot="16200000">
            <a:off x="2668140" y="-2668140"/>
            <a:ext cx="6858000" cy="1219428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BE20CC02-0043-DC06-C81F-B986AB76171C}"/>
              </a:ext>
            </a:extLst>
          </p:cNvPr>
          <p:cNvSpPr txBox="1"/>
          <p:nvPr/>
        </p:nvSpPr>
        <p:spPr>
          <a:xfrm>
            <a:off x="3970321" y="3105833"/>
            <a:ext cx="5359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/>
              <a:t>Schummelzettel von Rosa</a:t>
            </a:r>
          </a:p>
        </p:txBody>
      </p:sp>
    </p:spTree>
    <p:extLst>
      <p:ext uri="{BB962C8B-B14F-4D97-AF65-F5344CB8AC3E}">
        <p14:creationId xmlns:p14="http://schemas.microsoft.com/office/powerpoint/2010/main" val="28524641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B7B20B-7BD3-FA75-4DC0-FAB0E29B4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2B5FCC0-2327-5132-4327-EDE1790A89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043" b="697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62A2E17A-71DE-A827-EB13-192771527CA9}"/>
              </a:ext>
            </a:extLst>
          </p:cNvPr>
          <p:cNvSpPr txBox="1"/>
          <p:nvPr/>
        </p:nvSpPr>
        <p:spPr>
          <a:xfrm>
            <a:off x="7581014" y="4922040"/>
            <a:ext cx="41943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/>
              <a:t>Fußbad, Wassermelone und alles ist wieder gut!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F0AD3F4-0E95-C0FB-682B-DE5154357468}"/>
              </a:ext>
            </a:extLst>
          </p:cNvPr>
          <p:cNvSpPr txBox="1"/>
          <p:nvPr/>
        </p:nvSpPr>
        <p:spPr>
          <a:xfrm>
            <a:off x="2268278" y="530168"/>
            <a:ext cx="273825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/>
              <a:t>Weinviertel</a:t>
            </a:r>
          </a:p>
          <a:p>
            <a:r>
              <a:rPr lang="de-DE" sz="3200" dirty="0"/>
              <a:t>15:08 (35°C!!!)</a:t>
            </a:r>
          </a:p>
        </p:txBody>
      </p:sp>
    </p:spTree>
    <p:extLst>
      <p:ext uri="{BB962C8B-B14F-4D97-AF65-F5344CB8AC3E}">
        <p14:creationId xmlns:p14="http://schemas.microsoft.com/office/powerpoint/2010/main" val="11684667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8C8BF3-D7CB-FF4A-D332-D696020D8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0DF3C91-D393-E6F8-6383-CEC8CA4F80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079" b="393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0BA89B8C-CB52-16C7-E236-D146B4F7982A}"/>
              </a:ext>
            </a:extLst>
          </p:cNvPr>
          <p:cNvSpPr txBox="1"/>
          <p:nvPr/>
        </p:nvSpPr>
        <p:spPr>
          <a:xfrm>
            <a:off x="735314" y="1431872"/>
            <a:ext cx="40395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/>
              <a:t>Liebau, Burgenland</a:t>
            </a:r>
          </a:p>
          <a:p>
            <a:r>
              <a:rPr lang="de-DE" sz="3600" dirty="0"/>
              <a:t>10:59</a:t>
            </a:r>
          </a:p>
        </p:txBody>
      </p:sp>
    </p:spTree>
    <p:extLst>
      <p:ext uri="{BB962C8B-B14F-4D97-AF65-F5344CB8AC3E}">
        <p14:creationId xmlns:p14="http://schemas.microsoft.com/office/powerpoint/2010/main" val="34453635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CC65C4-7EED-69DA-B420-8FBE3C57A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910594C-5D83-354D-989C-6523978877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625"/>
          <a:stretch>
            <a:fillRect/>
          </a:stretch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120DCAE-CBE2-69B2-7212-359CCB0E87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78" b="13647"/>
          <a:stretch>
            <a:fillRect/>
          </a:stretch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E8610136-D134-1B02-F420-84C14E1DA68E}"/>
              </a:ext>
            </a:extLst>
          </p:cNvPr>
          <p:cNvSpPr txBox="1"/>
          <p:nvPr/>
        </p:nvSpPr>
        <p:spPr>
          <a:xfrm>
            <a:off x="1239652" y="146745"/>
            <a:ext cx="23597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/>
              <a:t>Lesachtal</a:t>
            </a:r>
          </a:p>
          <a:p>
            <a:r>
              <a:rPr lang="de-DE" sz="3600" dirty="0"/>
              <a:t>…zu Mittag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B559CAF-07D2-DCBC-03FC-46F21C1DCC6C}"/>
              </a:ext>
            </a:extLst>
          </p:cNvPr>
          <p:cNvSpPr txBox="1"/>
          <p:nvPr/>
        </p:nvSpPr>
        <p:spPr>
          <a:xfrm>
            <a:off x="6212957" y="4468936"/>
            <a:ext cx="47916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dirty="0"/>
              <a:t>Kurze Trinkpause für Rudi &amp; kurzer Waschgang für die Flaschen</a:t>
            </a:r>
          </a:p>
        </p:txBody>
      </p:sp>
    </p:spTree>
    <p:extLst>
      <p:ext uri="{BB962C8B-B14F-4D97-AF65-F5344CB8AC3E}">
        <p14:creationId xmlns:p14="http://schemas.microsoft.com/office/powerpoint/2010/main" val="539592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8E1EDE-D8A0-4FA0-6685-D43C018A7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DF5D617-DB31-08F0-3B71-8E17DC009E59}"/>
              </a:ext>
            </a:extLst>
          </p:cNvPr>
          <p:cNvSpPr txBox="1"/>
          <p:nvPr/>
        </p:nvSpPr>
        <p:spPr>
          <a:xfrm>
            <a:off x="643468" y="643467"/>
            <a:ext cx="4620584" cy="45671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>
                <a:latin typeface="+mj-lt"/>
                <a:ea typeface="+mj-ea"/>
                <a:cs typeface="+mj-cs"/>
              </a:rPr>
              <a:t>Heiligenblut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>
                <a:latin typeface="+mj-lt"/>
                <a:ea typeface="+mj-ea"/>
                <a:cs typeface="+mj-cs"/>
              </a:rPr>
              <a:t>kurze Verschnauffpause für das Team danach kommt der Großglockner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6830196-10B8-606A-3AD8-1DBF49C89A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740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341859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C229A3-4F20-C6D3-E638-37A54E1DA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A337F68-5D95-EDEA-3ACE-7BF8F57225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017" b="299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A5A9C9B-C786-2E44-DF82-51F0E0A31C8D}"/>
              </a:ext>
            </a:extLst>
          </p:cNvPr>
          <p:cNvSpPr txBox="1"/>
          <p:nvPr/>
        </p:nvSpPr>
        <p:spPr>
          <a:xfrm>
            <a:off x="2499413" y="364554"/>
            <a:ext cx="61724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dirty="0"/>
              <a:t>Pace Car hat „Pause“ und lassen Walter am Großglockner seine Magie arbeiten</a:t>
            </a:r>
          </a:p>
        </p:txBody>
      </p:sp>
    </p:spTree>
    <p:extLst>
      <p:ext uri="{BB962C8B-B14F-4D97-AF65-F5344CB8AC3E}">
        <p14:creationId xmlns:p14="http://schemas.microsoft.com/office/powerpoint/2010/main" val="4257202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93A841-6E5E-49D3-25CF-280F1CCA2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F9BE582-D85E-57BC-EE69-068AF5DD3A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908" b="510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5BC77D03-B1FB-4458-42B7-1CB34DAD289D}"/>
              </a:ext>
            </a:extLst>
          </p:cNvPr>
          <p:cNvSpPr txBox="1"/>
          <p:nvPr/>
        </p:nvSpPr>
        <p:spPr>
          <a:xfrm>
            <a:off x="5104895" y="123004"/>
            <a:ext cx="19822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/>
              <a:t>Großglockner</a:t>
            </a:r>
          </a:p>
          <a:p>
            <a:r>
              <a:rPr lang="de-DE" sz="2400" dirty="0"/>
              <a:t>17:39 Uhr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4E10DE6-6040-7743-EAF6-6DF8BF50F4E1}"/>
              </a:ext>
            </a:extLst>
          </p:cNvPr>
          <p:cNvSpPr txBox="1"/>
          <p:nvPr/>
        </p:nvSpPr>
        <p:spPr>
          <a:xfrm>
            <a:off x="1838434" y="1240251"/>
            <a:ext cx="26801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/>
              <a:t>Danke Walter!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B22B26C3-F191-2CE2-B25A-ED67562B769B}"/>
              </a:ext>
            </a:extLst>
          </p:cNvPr>
          <p:cNvSpPr txBox="1"/>
          <p:nvPr/>
        </p:nvSpPr>
        <p:spPr>
          <a:xfrm>
            <a:off x="8912091" y="1902385"/>
            <a:ext cx="26242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/>
              <a:t>Das mach ich mit links, Rudi!</a:t>
            </a:r>
          </a:p>
        </p:txBody>
      </p:sp>
    </p:spTree>
    <p:extLst>
      <p:ext uri="{BB962C8B-B14F-4D97-AF65-F5344CB8AC3E}">
        <p14:creationId xmlns:p14="http://schemas.microsoft.com/office/powerpoint/2010/main" val="3219971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874A62-8FD1-DBA6-E5A6-C7352B948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5E60669-A22A-0BDF-EC77-CDE4228AF8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329" b="1049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491ACDDB-8570-FD34-86D7-4EED59ED03AD}"/>
              </a:ext>
            </a:extLst>
          </p:cNvPr>
          <p:cNvSpPr txBox="1"/>
          <p:nvPr/>
        </p:nvSpPr>
        <p:spPr>
          <a:xfrm>
            <a:off x="213773" y="2114292"/>
            <a:ext cx="4048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Wir sehen uns im Ziel, Alles gute noch!</a:t>
            </a:r>
          </a:p>
        </p:txBody>
      </p:sp>
    </p:spTree>
    <p:extLst>
      <p:ext uri="{BB962C8B-B14F-4D97-AF65-F5344CB8AC3E}">
        <p14:creationId xmlns:p14="http://schemas.microsoft.com/office/powerpoint/2010/main" val="21413121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223A67-0BE9-D899-4651-0DD20A647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1EC24D2-83E2-DB26-6199-1E7D3B6992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01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393671B-986F-FD07-83C4-7B0467B5B729}"/>
              </a:ext>
            </a:extLst>
          </p:cNvPr>
          <p:cNvSpPr txBox="1"/>
          <p:nvPr/>
        </p:nvSpPr>
        <p:spPr>
          <a:xfrm>
            <a:off x="8748174" y="496507"/>
            <a:ext cx="3385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noch immer der Großglockner…</a:t>
            </a:r>
          </a:p>
        </p:txBody>
      </p:sp>
    </p:spTree>
    <p:extLst>
      <p:ext uri="{BB962C8B-B14F-4D97-AF65-F5344CB8AC3E}">
        <p14:creationId xmlns:p14="http://schemas.microsoft.com/office/powerpoint/2010/main" val="732092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FAB14C-0B66-245F-6FD4-DD67DF338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6F0367B-6C9D-A981-256A-A9623343C2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46" t="10003" r="-1647" b="33687"/>
          <a:stretch>
            <a:fillRect/>
          </a:stretch>
        </p:blipFill>
        <p:spPr>
          <a:xfrm>
            <a:off x="0" y="-10481"/>
            <a:ext cx="9141724" cy="6863475"/>
          </a:xfrm>
          <a:custGeom>
            <a:avLst/>
            <a:gdLst/>
            <a:ahLst/>
            <a:cxnLst/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9D5914CD-962E-6E91-09E6-16DCDDFF01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033" r="1" b="7680"/>
          <a:stretch>
            <a:fillRect/>
          </a:stretch>
        </p:blipFill>
        <p:spPr>
          <a:xfrm>
            <a:off x="5790353" y="10"/>
            <a:ext cx="6401647" cy="6852984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68431A44-89D2-6030-1598-BE4815CB3CA1}"/>
              </a:ext>
            </a:extLst>
          </p:cNvPr>
          <p:cNvSpPr txBox="1"/>
          <p:nvPr/>
        </p:nvSpPr>
        <p:spPr>
          <a:xfrm>
            <a:off x="8677835" y="824753"/>
            <a:ext cx="3061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Die Kuhglocken waren super!</a:t>
            </a:r>
          </a:p>
        </p:txBody>
      </p:sp>
    </p:spTree>
    <p:extLst>
      <p:ext uri="{BB962C8B-B14F-4D97-AF65-F5344CB8AC3E}">
        <p14:creationId xmlns:p14="http://schemas.microsoft.com/office/powerpoint/2010/main" val="4241206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799F3F-4E03-CBFA-82D8-BADA8EC13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E8558839-0873-4376-AE92-C48699D22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3B3C694-BFE1-FD44-926E-46702C5794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33" r="2179"/>
          <a:stretch>
            <a:fillRect/>
          </a:stretch>
        </p:blipFill>
        <p:spPr>
          <a:xfrm>
            <a:off x="20" y="10"/>
            <a:ext cx="4654276" cy="685799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A67B632B-45E3-7F20-9C79-CFB4C9308F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69" r="1198"/>
          <a:stretch>
            <a:fillRect/>
          </a:stretch>
        </p:blipFill>
        <p:spPr>
          <a:xfrm>
            <a:off x="4654296" y="10"/>
            <a:ext cx="753770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7225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5546CB-8F62-3A29-414E-28173601A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3C44794-8B5C-3D74-D00A-D060FDC605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" t="43651" r="-13" b="1416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929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58253D-FA61-04EB-AA19-DCE3B6002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7457B54E-2436-7812-8A03-FE3C6C3C9A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435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D85A3B-E907-715F-41BC-99E6BE5C4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2AB8857-54C6-B818-92FF-4AC63C9989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875" r="1" b="17817"/>
          <a:stretch>
            <a:fillRect/>
          </a:stretch>
        </p:blipFill>
        <p:spPr>
          <a:xfrm>
            <a:off x="20" y="-1"/>
            <a:ext cx="7998205" cy="68580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71810D0F-CD15-C69D-64F8-BFEA6A9698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465"/>
          <a:stretch>
            <a:fillRect/>
          </a:stretch>
        </p:blipFill>
        <p:spPr>
          <a:xfrm>
            <a:off x="7998225" y="-1"/>
            <a:ext cx="4193775" cy="6857999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D2C5E28E-2968-C829-A911-AD8FDFDB5DA9}"/>
              </a:ext>
            </a:extLst>
          </p:cNvPr>
          <p:cNvSpPr txBox="1"/>
          <p:nvPr/>
        </p:nvSpPr>
        <p:spPr>
          <a:xfrm>
            <a:off x="8324242" y="470398"/>
            <a:ext cx="35417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Hochtor</a:t>
            </a:r>
            <a:r>
              <a:rPr lang="de-DE" sz="3200" dirty="0"/>
              <a:t> ist in Sicht</a:t>
            </a:r>
          </a:p>
        </p:txBody>
      </p:sp>
    </p:spTree>
    <p:extLst>
      <p:ext uri="{BB962C8B-B14F-4D97-AF65-F5344CB8AC3E}">
        <p14:creationId xmlns:p14="http://schemas.microsoft.com/office/powerpoint/2010/main" val="36647710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CD4D3F-B620-96B5-028F-80353881D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6981501-1BDE-6308-45C9-4CAB3BE0FC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961" b="3053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ABFAEA5C-404E-4CFB-3900-FE6C0AFD99E7}"/>
              </a:ext>
            </a:extLst>
          </p:cNvPr>
          <p:cNvSpPr txBox="1"/>
          <p:nvPr/>
        </p:nvSpPr>
        <p:spPr>
          <a:xfrm>
            <a:off x="9535522" y="4981875"/>
            <a:ext cx="163660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/>
              <a:t>Hochtor</a:t>
            </a:r>
            <a:endParaRPr lang="de-DE" sz="3200" dirty="0"/>
          </a:p>
          <a:p>
            <a:r>
              <a:rPr lang="de-DE" sz="3200" dirty="0"/>
              <a:t>19:01</a:t>
            </a:r>
          </a:p>
        </p:txBody>
      </p:sp>
    </p:spTree>
    <p:extLst>
      <p:ext uri="{BB962C8B-B14F-4D97-AF65-F5344CB8AC3E}">
        <p14:creationId xmlns:p14="http://schemas.microsoft.com/office/powerpoint/2010/main" val="3350085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8E3C22-1634-A83C-A0AE-3E0F15CB0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9067B40-DEB1-7D0F-A06D-2F81AE3EA5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734" b="328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58918AC-741F-A5C7-C9BE-3C3F6CCCF3A1}"/>
              </a:ext>
            </a:extLst>
          </p:cNvPr>
          <p:cNvSpPr txBox="1"/>
          <p:nvPr/>
        </p:nvSpPr>
        <p:spPr>
          <a:xfrm>
            <a:off x="10003355" y="5683624"/>
            <a:ext cx="10010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Hochtor</a:t>
            </a:r>
            <a:endParaRPr lang="de-DE" dirty="0"/>
          </a:p>
          <a:p>
            <a:r>
              <a:rPr lang="de-DE" dirty="0"/>
              <a:t>19:01</a:t>
            </a:r>
          </a:p>
        </p:txBody>
      </p:sp>
    </p:spTree>
    <p:extLst>
      <p:ext uri="{BB962C8B-B14F-4D97-AF65-F5344CB8AC3E}">
        <p14:creationId xmlns:p14="http://schemas.microsoft.com/office/powerpoint/2010/main" val="3374052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9709DB-A84E-E62B-C6DD-10541E4E4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F201CAC-CBC0-95F8-E76C-1A02E8B045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501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CADA2301-2591-0675-5FB7-E515CC19C767}"/>
              </a:ext>
            </a:extLst>
          </p:cNvPr>
          <p:cNvSpPr txBox="1"/>
          <p:nvPr/>
        </p:nvSpPr>
        <p:spPr>
          <a:xfrm>
            <a:off x="10003355" y="5683624"/>
            <a:ext cx="10010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Hochtor</a:t>
            </a:r>
          </a:p>
          <a:p>
            <a:r>
              <a:rPr lang="de-DE"/>
              <a:t>19:01</a:t>
            </a:r>
          </a:p>
        </p:txBody>
      </p:sp>
    </p:spTree>
    <p:extLst>
      <p:ext uri="{BB962C8B-B14F-4D97-AF65-F5344CB8AC3E}">
        <p14:creationId xmlns:p14="http://schemas.microsoft.com/office/powerpoint/2010/main" val="652428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FB131D-005E-8239-83F7-287C4E1DD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1AF61EE-339A-C3A9-E57D-47596D7190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01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82989383-737F-4E82-EF44-DD5F9D4E7959}"/>
              </a:ext>
            </a:extLst>
          </p:cNvPr>
          <p:cNvSpPr txBox="1"/>
          <p:nvPr/>
        </p:nvSpPr>
        <p:spPr>
          <a:xfrm>
            <a:off x="5632217" y="1405791"/>
            <a:ext cx="53860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/>
              <a:t>Abfahrt von Großglockner!</a:t>
            </a:r>
          </a:p>
        </p:txBody>
      </p:sp>
    </p:spTree>
    <p:extLst>
      <p:ext uri="{BB962C8B-B14F-4D97-AF65-F5344CB8AC3E}">
        <p14:creationId xmlns:p14="http://schemas.microsoft.com/office/powerpoint/2010/main" val="3523327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789306-1664-655C-44E2-912F7029E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161F1F1-1583-A43C-4D27-9F1F3E6813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144" b="1587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004C4C20-5178-A392-CC6B-5A0D1D183087}"/>
              </a:ext>
            </a:extLst>
          </p:cNvPr>
          <p:cNvSpPr txBox="1"/>
          <p:nvPr/>
        </p:nvSpPr>
        <p:spPr>
          <a:xfrm>
            <a:off x="676626" y="384793"/>
            <a:ext cx="53201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/>
              <a:t>Fusch an der Großglocknerstraße</a:t>
            </a:r>
          </a:p>
          <a:p>
            <a:r>
              <a:rPr lang="de-DE" sz="2800" dirty="0"/>
              <a:t>22:57 Uhr</a:t>
            </a:r>
          </a:p>
        </p:txBody>
      </p:sp>
    </p:spTree>
    <p:extLst>
      <p:ext uri="{BB962C8B-B14F-4D97-AF65-F5344CB8AC3E}">
        <p14:creationId xmlns:p14="http://schemas.microsoft.com/office/powerpoint/2010/main" val="762074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224608-B396-C0A2-950E-2762D28C1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2659A24-F0A3-ED7D-78DE-38E22C0E6E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244" r="1" b="17232"/>
          <a:stretch>
            <a:fillRect/>
          </a:stretch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FC14E10-F4C7-ADF6-F4F7-712807BF2472}"/>
              </a:ext>
            </a:extLst>
          </p:cNvPr>
          <p:cNvSpPr txBox="1"/>
          <p:nvPr/>
        </p:nvSpPr>
        <p:spPr>
          <a:xfrm>
            <a:off x="7320465" y="2194102"/>
            <a:ext cx="4140013" cy="3908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Rudi hat </a:t>
            </a:r>
            <a:r>
              <a:rPr lang="en-US" sz="2800" dirty="0" err="1"/>
              <a:t>sich</a:t>
            </a:r>
            <a:r>
              <a:rPr lang="en-US" sz="2800" dirty="0"/>
              <a:t> </a:t>
            </a:r>
            <a:r>
              <a:rPr lang="en-US" sz="2800" dirty="0" err="1"/>
              <a:t>bei</a:t>
            </a:r>
            <a:r>
              <a:rPr lang="en-US" sz="2800" dirty="0"/>
              <a:t> dem Rennen </a:t>
            </a:r>
            <a:r>
              <a:rPr lang="en-US" sz="2800" dirty="0" err="1"/>
              <a:t>zum</a:t>
            </a:r>
            <a:r>
              <a:rPr lang="en-US" sz="2800" dirty="0"/>
              <a:t> 1. Mal </a:t>
            </a:r>
            <a:r>
              <a:rPr lang="en-US" sz="2800" dirty="0" err="1"/>
              <a:t>hauptsächlich</a:t>
            </a:r>
            <a:r>
              <a:rPr lang="en-US" sz="2800" dirty="0"/>
              <a:t> </a:t>
            </a:r>
            <a:r>
              <a:rPr lang="en-US" sz="2800" dirty="0" err="1"/>
              <a:t>flüssig</a:t>
            </a:r>
            <a:r>
              <a:rPr lang="en-US" sz="2800" dirty="0"/>
              <a:t> </a:t>
            </a:r>
            <a:r>
              <a:rPr lang="en-US" sz="2800" dirty="0" err="1"/>
              <a:t>ernährt</a:t>
            </a:r>
            <a:endParaRPr lang="en-US" sz="28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Ensure Plus </a:t>
            </a:r>
            <a:r>
              <a:rPr lang="en-US" sz="2800" dirty="0" err="1"/>
              <a:t>ist</a:t>
            </a:r>
            <a:r>
              <a:rPr lang="en-US" sz="2800" dirty="0"/>
              <a:t> da </a:t>
            </a:r>
            <a:r>
              <a:rPr lang="en-US" sz="2800" dirty="0" err="1"/>
              <a:t>leider</a:t>
            </a:r>
            <a:r>
              <a:rPr lang="en-US" sz="2800" dirty="0"/>
              <a:t> </a:t>
            </a:r>
            <a:r>
              <a:rPr lang="en-US" sz="2800" dirty="0" err="1"/>
              <a:t>recht</a:t>
            </a:r>
            <a:r>
              <a:rPr lang="en-US" sz="2800" dirty="0"/>
              <a:t> </a:t>
            </a:r>
            <a:r>
              <a:rPr lang="en-US" sz="2800" dirty="0" err="1"/>
              <a:t>süß</a:t>
            </a:r>
            <a:r>
              <a:rPr lang="en-US" sz="2800" dirty="0"/>
              <a:t>, </a:t>
            </a:r>
            <a:r>
              <a:rPr lang="en-US" sz="2800" dirty="0" err="1"/>
              <a:t>wer</a:t>
            </a:r>
            <a:r>
              <a:rPr lang="en-US" sz="2800" dirty="0"/>
              <a:t> </a:t>
            </a:r>
            <a:r>
              <a:rPr lang="en-US" sz="2800" dirty="0" err="1"/>
              <a:t>eine</a:t>
            </a:r>
            <a:r>
              <a:rPr lang="en-US" sz="2800" dirty="0"/>
              <a:t> Alternative </a:t>
            </a:r>
            <a:r>
              <a:rPr lang="en-US" sz="2800" dirty="0" err="1"/>
              <a:t>sucht</a:t>
            </a:r>
            <a:r>
              <a:rPr lang="en-US" sz="2800" dirty="0"/>
              <a:t>, </a:t>
            </a:r>
            <a:r>
              <a:rPr lang="en-US" sz="2800" dirty="0" err="1"/>
              <a:t>Fortimel</a:t>
            </a:r>
            <a:r>
              <a:rPr lang="en-US" sz="2800" dirty="0"/>
              <a:t> </a:t>
            </a:r>
            <a:r>
              <a:rPr lang="en-US" sz="2800" dirty="0" err="1"/>
              <a:t>gibt</a:t>
            </a:r>
            <a:r>
              <a:rPr lang="en-US" sz="2800" dirty="0"/>
              <a:t> es in der </a:t>
            </a:r>
            <a:r>
              <a:rPr lang="en-US" sz="2800" dirty="0" err="1"/>
              <a:t>Apotheke</a:t>
            </a:r>
            <a:r>
              <a:rPr lang="en-US" sz="2800" dirty="0"/>
              <a:t> </a:t>
            </a:r>
            <a:r>
              <a:rPr lang="en-US" sz="2800" dirty="0" err="1"/>
              <a:t>zu</a:t>
            </a:r>
            <a:r>
              <a:rPr lang="en-US" sz="2800" dirty="0"/>
              <a:t> </a:t>
            </a:r>
            <a:r>
              <a:rPr lang="en-US" sz="2800" dirty="0" err="1"/>
              <a:t>kaufen</a:t>
            </a:r>
            <a:endParaRPr lang="en-US" sz="28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77618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9DB486-5477-04C2-A243-099771CCC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B1E2F6C-D24C-7F46-8186-8C08F23115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01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FC613D95-8C2C-BFA2-02A2-CB7C13B3C63F}"/>
              </a:ext>
            </a:extLst>
          </p:cNvPr>
          <p:cNvSpPr txBox="1"/>
          <p:nvPr/>
        </p:nvSpPr>
        <p:spPr>
          <a:xfrm>
            <a:off x="5839962" y="359712"/>
            <a:ext cx="60178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/>
              <a:t>Hochtannenbergpass, Vorarlberg</a:t>
            </a:r>
          </a:p>
          <a:p>
            <a:r>
              <a:rPr lang="de-DE" sz="3200" dirty="0"/>
              <a:t>05:35 Uhr</a:t>
            </a:r>
          </a:p>
        </p:txBody>
      </p:sp>
    </p:spTree>
    <p:extLst>
      <p:ext uri="{BB962C8B-B14F-4D97-AF65-F5344CB8AC3E}">
        <p14:creationId xmlns:p14="http://schemas.microsoft.com/office/powerpoint/2010/main" val="33768010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BE408E-5E65-838C-3B9A-F91117AB9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4A8B5CA-749B-7076-963A-0FBC0A09EB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35693"/>
          <a:stretch>
            <a:fillRect/>
          </a:stretch>
        </p:blipFill>
        <p:spPr>
          <a:xfrm>
            <a:off x="20" y="-1"/>
            <a:ext cx="7998205" cy="68580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7CF44E4C-7928-A81C-26D0-4F2F569DD7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25" r="14639"/>
          <a:stretch>
            <a:fillRect/>
          </a:stretch>
        </p:blipFill>
        <p:spPr>
          <a:xfrm>
            <a:off x="7998225" y="-1"/>
            <a:ext cx="4193775" cy="6857999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23ABDBF7-36D5-E9D3-84D9-709AAB9CFC01}"/>
              </a:ext>
            </a:extLst>
          </p:cNvPr>
          <p:cNvSpPr txBox="1"/>
          <p:nvPr/>
        </p:nvSpPr>
        <p:spPr>
          <a:xfrm>
            <a:off x="5812970" y="300005"/>
            <a:ext cx="20280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/>
              <a:t>Ebbs, Tirol</a:t>
            </a:r>
          </a:p>
          <a:p>
            <a:r>
              <a:rPr lang="de-DE" sz="3200" dirty="0"/>
              <a:t>20:06 Uhr</a:t>
            </a:r>
          </a:p>
        </p:txBody>
      </p:sp>
    </p:spTree>
    <p:extLst>
      <p:ext uri="{BB962C8B-B14F-4D97-AF65-F5344CB8AC3E}">
        <p14:creationId xmlns:p14="http://schemas.microsoft.com/office/powerpoint/2010/main" val="2905080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02BC54-56C7-F7B5-9BD3-99FE635D2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87CAAE1-4F25-1770-1A0F-6F9D25791F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01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5498A32B-9B78-80B0-6772-835C8999BC2C}"/>
              </a:ext>
            </a:extLst>
          </p:cNvPr>
          <p:cNvSpPr txBox="1"/>
          <p:nvPr/>
        </p:nvSpPr>
        <p:spPr>
          <a:xfrm>
            <a:off x="8683760" y="491391"/>
            <a:ext cx="278371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/>
              <a:t>Lofer, Salzburg</a:t>
            </a:r>
          </a:p>
          <a:p>
            <a:r>
              <a:rPr lang="de-DE" sz="3200" dirty="0"/>
              <a:t>22:29 Uhr</a:t>
            </a:r>
          </a:p>
        </p:txBody>
      </p:sp>
    </p:spTree>
    <p:extLst>
      <p:ext uri="{BB962C8B-B14F-4D97-AF65-F5344CB8AC3E}">
        <p14:creationId xmlns:p14="http://schemas.microsoft.com/office/powerpoint/2010/main" val="11218509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A99413-FC0D-6907-9B27-BC6558F0F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4D4677D2-D5AC-4CF9-9EED-2B89D0A1C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F695F69-7001-421E-98A8-E74156934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B21FDA6-7BB6-9DE0-94A8-BA77B9BA1E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625"/>
          <a:stretch>
            <a:fillRect/>
          </a:stretch>
        </p:blipFill>
        <p:spPr>
          <a:xfrm>
            <a:off x="6096010" y="10"/>
            <a:ext cx="6095999" cy="6857990"/>
          </a:xfrm>
          <a:custGeom>
            <a:avLst/>
            <a:gdLst/>
            <a:ahLst/>
            <a:cxnLst/>
            <a:rect l="l" t="t" r="r" b="b"/>
            <a:pathLst>
              <a:path w="6095999" h="6858000">
                <a:moveTo>
                  <a:pt x="0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4220980" y="6857999"/>
                </a:lnTo>
                <a:lnTo>
                  <a:pt x="4213164" y="6851010"/>
                </a:lnTo>
                <a:cubicBezTo>
                  <a:pt x="4181666" y="6825777"/>
                  <a:pt x="4066661" y="6744343"/>
                  <a:pt x="4062999" y="6737842"/>
                </a:cubicBezTo>
                <a:cubicBezTo>
                  <a:pt x="4024279" y="6693220"/>
                  <a:pt x="4060463" y="6731339"/>
                  <a:pt x="3994350" y="6686435"/>
                </a:cubicBezTo>
                <a:cubicBezTo>
                  <a:pt x="3947033" y="6670674"/>
                  <a:pt x="3899856" y="6566625"/>
                  <a:pt x="3859426" y="6512643"/>
                </a:cubicBezTo>
                <a:cubicBezTo>
                  <a:pt x="3843619" y="6494605"/>
                  <a:pt x="3819111" y="6476220"/>
                  <a:pt x="3795266" y="6469055"/>
                </a:cubicBezTo>
                <a:cubicBezTo>
                  <a:pt x="3772240" y="6479507"/>
                  <a:pt x="3769424" y="6446115"/>
                  <a:pt x="3752228" y="6440526"/>
                </a:cubicBezTo>
                <a:cubicBezTo>
                  <a:pt x="3742060" y="6447641"/>
                  <a:pt x="3719048" y="6424775"/>
                  <a:pt x="3716355" y="6414007"/>
                </a:cubicBezTo>
                <a:cubicBezTo>
                  <a:pt x="3729286" y="6392352"/>
                  <a:pt x="3629924" y="6387100"/>
                  <a:pt x="3629916" y="6370687"/>
                </a:cubicBezTo>
                <a:cubicBezTo>
                  <a:pt x="3600280" y="6362353"/>
                  <a:pt x="3495200" y="6368444"/>
                  <a:pt x="3479034" y="6339494"/>
                </a:cubicBezTo>
                <a:cubicBezTo>
                  <a:pt x="3420435" y="6317314"/>
                  <a:pt x="3345614" y="6290932"/>
                  <a:pt x="3319627" y="6285893"/>
                </a:cubicBezTo>
                <a:cubicBezTo>
                  <a:pt x="3282294" y="6327705"/>
                  <a:pt x="3185936" y="6185255"/>
                  <a:pt x="3075494" y="6164273"/>
                </a:cubicBezTo>
                <a:cubicBezTo>
                  <a:pt x="3059427" y="6166243"/>
                  <a:pt x="3051440" y="6164859"/>
                  <a:pt x="3050019" y="6153683"/>
                </a:cubicBezTo>
                <a:cubicBezTo>
                  <a:pt x="3016030" y="6146243"/>
                  <a:pt x="2991340" y="6114870"/>
                  <a:pt x="2963636" y="6123708"/>
                </a:cubicBezTo>
                <a:cubicBezTo>
                  <a:pt x="2928425" y="6105855"/>
                  <a:pt x="2947049" y="6092097"/>
                  <a:pt x="2914912" y="6078439"/>
                </a:cubicBezTo>
                <a:lnTo>
                  <a:pt x="2770812" y="6041758"/>
                </a:lnTo>
                <a:cubicBezTo>
                  <a:pt x="2750466" y="6034724"/>
                  <a:pt x="2729222" y="6014032"/>
                  <a:pt x="2708585" y="6007728"/>
                </a:cubicBezTo>
                <a:lnTo>
                  <a:pt x="2687072" y="6003931"/>
                </a:lnTo>
                <a:lnTo>
                  <a:pt x="2674457" y="5991515"/>
                </a:lnTo>
                <a:cubicBezTo>
                  <a:pt x="2668773" y="5988707"/>
                  <a:pt x="2661696" y="5988167"/>
                  <a:pt x="2652298" y="5991525"/>
                </a:cubicBezTo>
                <a:cubicBezTo>
                  <a:pt x="2634345" y="5986939"/>
                  <a:pt x="2583809" y="5969299"/>
                  <a:pt x="2566743" y="5963996"/>
                </a:cubicBezTo>
                <a:lnTo>
                  <a:pt x="2549903" y="5959709"/>
                </a:lnTo>
                <a:lnTo>
                  <a:pt x="2542177" y="5951723"/>
                </a:lnTo>
                <a:cubicBezTo>
                  <a:pt x="2529898" y="5945994"/>
                  <a:pt x="2498812" y="5935402"/>
                  <a:pt x="2476225" y="5925338"/>
                </a:cubicBezTo>
                <a:cubicBezTo>
                  <a:pt x="2457810" y="5911056"/>
                  <a:pt x="2433846" y="5899348"/>
                  <a:pt x="2406656" y="5891344"/>
                </a:cubicBezTo>
                <a:cubicBezTo>
                  <a:pt x="2400991" y="5896275"/>
                  <a:pt x="2393612" y="5885783"/>
                  <a:pt x="2389160" y="5883030"/>
                </a:cubicBezTo>
                <a:cubicBezTo>
                  <a:pt x="2387458" y="5886701"/>
                  <a:pt x="2375233" y="5885881"/>
                  <a:pt x="2372540" y="5881920"/>
                </a:cubicBezTo>
                <a:cubicBezTo>
                  <a:pt x="2293168" y="5849488"/>
                  <a:pt x="2325743" y="5894734"/>
                  <a:pt x="2283811" y="5862541"/>
                </a:cubicBezTo>
                <a:cubicBezTo>
                  <a:pt x="2275730" y="5859531"/>
                  <a:pt x="2268484" y="5859925"/>
                  <a:pt x="2261759" y="5861764"/>
                </a:cubicBezTo>
                <a:lnTo>
                  <a:pt x="2219265" y="5849327"/>
                </a:lnTo>
                <a:cubicBezTo>
                  <a:pt x="2203078" y="5842651"/>
                  <a:pt x="2185672" y="5837119"/>
                  <a:pt x="2167456" y="5832891"/>
                </a:cubicBezTo>
                <a:cubicBezTo>
                  <a:pt x="2161387" y="5839963"/>
                  <a:pt x="2149583" y="5826532"/>
                  <a:pt x="2143288" y="5823218"/>
                </a:cubicBezTo>
                <a:cubicBezTo>
                  <a:pt x="2141966" y="5828274"/>
                  <a:pt x="2126227" y="5828196"/>
                  <a:pt x="2121889" y="5823116"/>
                </a:cubicBezTo>
                <a:cubicBezTo>
                  <a:pt x="2013448" y="5786297"/>
                  <a:pt x="2065303" y="5844161"/>
                  <a:pt x="2004548" y="5804552"/>
                </a:cubicBezTo>
                <a:cubicBezTo>
                  <a:pt x="1993575" y="5801194"/>
                  <a:pt x="1984449" y="5802325"/>
                  <a:pt x="1976317" y="5805346"/>
                </a:cubicBezTo>
                <a:lnTo>
                  <a:pt x="1960968" y="5813703"/>
                </a:lnTo>
                <a:lnTo>
                  <a:pt x="1951886" y="5808313"/>
                </a:lnTo>
                <a:cubicBezTo>
                  <a:pt x="1914205" y="5801767"/>
                  <a:pt x="1900427" y="5810657"/>
                  <a:pt x="1881129" y="5796205"/>
                </a:cubicBezTo>
                <a:cubicBezTo>
                  <a:pt x="1847467" y="5788576"/>
                  <a:pt x="1808824" y="5783942"/>
                  <a:pt x="1778393" y="5776687"/>
                </a:cubicBezTo>
                <a:cubicBezTo>
                  <a:pt x="1764338" y="5756704"/>
                  <a:pt x="1721542" y="5761928"/>
                  <a:pt x="1698544" y="5752677"/>
                </a:cubicBezTo>
                <a:cubicBezTo>
                  <a:pt x="1688689" y="5744367"/>
                  <a:pt x="1680710" y="5741898"/>
                  <a:pt x="1667763" y="5746936"/>
                </a:cubicBezTo>
                <a:cubicBezTo>
                  <a:pt x="1622782" y="5706970"/>
                  <a:pt x="1636232" y="5740258"/>
                  <a:pt x="1589890" y="5720079"/>
                </a:cubicBezTo>
                <a:cubicBezTo>
                  <a:pt x="1550522" y="5700408"/>
                  <a:pt x="1504390" y="5684235"/>
                  <a:pt x="1470745" y="5647268"/>
                </a:cubicBezTo>
                <a:cubicBezTo>
                  <a:pt x="1465307" y="5637473"/>
                  <a:pt x="1447590" y="5631171"/>
                  <a:pt x="1431171" y="5633192"/>
                </a:cubicBezTo>
                <a:cubicBezTo>
                  <a:pt x="1428344" y="5633540"/>
                  <a:pt x="1425665" y="5634127"/>
                  <a:pt x="1423215" y="5634934"/>
                </a:cubicBezTo>
                <a:cubicBezTo>
                  <a:pt x="1404063" y="5609561"/>
                  <a:pt x="1384477" y="5616951"/>
                  <a:pt x="1377158" y="5600720"/>
                </a:cubicBezTo>
                <a:cubicBezTo>
                  <a:pt x="1337416" y="5587406"/>
                  <a:pt x="1299119" y="5594952"/>
                  <a:pt x="1292001" y="5580595"/>
                </a:cubicBezTo>
                <a:cubicBezTo>
                  <a:pt x="1270404" y="5577445"/>
                  <a:pt x="1236263" y="5586393"/>
                  <a:pt x="1224877" y="5570207"/>
                </a:cubicBezTo>
                <a:cubicBezTo>
                  <a:pt x="1218892" y="5580643"/>
                  <a:pt x="1203320" y="5557444"/>
                  <a:pt x="1188481" y="5562311"/>
                </a:cubicBezTo>
                <a:cubicBezTo>
                  <a:pt x="1177571" y="5566931"/>
                  <a:pt x="1170302" y="5560971"/>
                  <a:pt x="1160620" y="5558862"/>
                </a:cubicBezTo>
                <a:cubicBezTo>
                  <a:pt x="1146504" y="5561577"/>
                  <a:pt x="1106544" y="5545833"/>
                  <a:pt x="1097113" y="5537725"/>
                </a:cubicBezTo>
                <a:cubicBezTo>
                  <a:pt x="1076260" y="5511528"/>
                  <a:pt x="1012618" y="5517876"/>
                  <a:pt x="994944" y="5497522"/>
                </a:cubicBezTo>
                <a:cubicBezTo>
                  <a:pt x="987638" y="5493756"/>
                  <a:pt x="980141" y="5491480"/>
                  <a:pt x="972567" y="5490138"/>
                </a:cubicBezTo>
                <a:lnTo>
                  <a:pt x="927036" y="5488921"/>
                </a:lnTo>
                <a:lnTo>
                  <a:pt x="905198" y="5488488"/>
                </a:lnTo>
                <a:cubicBezTo>
                  <a:pt x="920127" y="5466532"/>
                  <a:pt x="847550" y="5479119"/>
                  <a:pt x="871473" y="5463326"/>
                </a:cubicBezTo>
                <a:cubicBezTo>
                  <a:pt x="835241" y="5455796"/>
                  <a:pt x="824844" y="5441869"/>
                  <a:pt x="787335" y="5431076"/>
                </a:cubicBezTo>
                <a:lnTo>
                  <a:pt x="646418" y="5398569"/>
                </a:lnTo>
                <a:cubicBezTo>
                  <a:pt x="594533" y="5378172"/>
                  <a:pt x="569175" y="5376706"/>
                  <a:pt x="522316" y="5365133"/>
                </a:cubicBezTo>
                <a:cubicBezTo>
                  <a:pt x="485699" y="5316148"/>
                  <a:pt x="451396" y="5327743"/>
                  <a:pt x="425051" y="5295085"/>
                </a:cubicBezTo>
                <a:cubicBezTo>
                  <a:pt x="373115" y="5280721"/>
                  <a:pt x="376598" y="5265782"/>
                  <a:pt x="318461" y="5265657"/>
                </a:cubicBezTo>
                <a:lnTo>
                  <a:pt x="266536" y="5232252"/>
                </a:lnTo>
                <a:cubicBezTo>
                  <a:pt x="254867" y="5225616"/>
                  <a:pt x="251642" y="5227516"/>
                  <a:pt x="248444" y="5225838"/>
                </a:cubicBezTo>
                <a:lnTo>
                  <a:pt x="247345" y="5222181"/>
                </a:lnTo>
                <a:lnTo>
                  <a:pt x="237345" y="5217023"/>
                </a:lnTo>
                <a:lnTo>
                  <a:pt x="219603" y="5204977"/>
                </a:lnTo>
                <a:lnTo>
                  <a:pt x="214443" y="5204489"/>
                </a:lnTo>
                <a:lnTo>
                  <a:pt x="184816" y="5189073"/>
                </a:lnTo>
                <a:lnTo>
                  <a:pt x="183534" y="5189699"/>
                </a:lnTo>
                <a:cubicBezTo>
                  <a:pt x="179981" y="5190754"/>
                  <a:pt x="176085" y="5190869"/>
                  <a:pt x="171363" y="5189023"/>
                </a:cubicBezTo>
                <a:cubicBezTo>
                  <a:pt x="165797" y="5204157"/>
                  <a:pt x="163531" y="5192594"/>
                  <a:pt x="150096" y="5185813"/>
                </a:cubicBezTo>
                <a:lnTo>
                  <a:pt x="59253" y="5172817"/>
                </a:lnTo>
                <a:lnTo>
                  <a:pt x="52526" y="5170052"/>
                </a:lnTo>
                <a:lnTo>
                  <a:pt x="52188" y="5170183"/>
                </a:lnTo>
                <a:cubicBezTo>
                  <a:pt x="50293" y="5169980"/>
                  <a:pt x="47917" y="5169219"/>
                  <a:pt x="44687" y="5167637"/>
                </a:cubicBezTo>
                <a:lnTo>
                  <a:pt x="40261" y="5165012"/>
                </a:lnTo>
                <a:lnTo>
                  <a:pt x="27209" y="5159648"/>
                </a:lnTo>
                <a:lnTo>
                  <a:pt x="21368" y="5159036"/>
                </a:lnTo>
                <a:lnTo>
                  <a:pt x="0" y="5158850"/>
                </a:lnTo>
                <a:close/>
              </a:path>
            </a:pathLst>
          </a:cu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06D9529E-01EB-084A-DE08-8D27F6BEE8AB}"/>
              </a:ext>
            </a:extLst>
          </p:cNvPr>
          <p:cNvSpPr txBox="1"/>
          <p:nvPr/>
        </p:nvSpPr>
        <p:spPr>
          <a:xfrm>
            <a:off x="599818" y="5581857"/>
            <a:ext cx="6931319" cy="7522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Der Tod </a:t>
            </a:r>
            <a:r>
              <a:rPr lang="en-US" sz="36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selbst</a:t>
            </a:r>
            <a:r>
              <a:rPr lang="en-US" sz="3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direkt</a:t>
            </a:r>
            <a:r>
              <a:rPr lang="en-US" sz="3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aus</a:t>
            </a:r>
            <a:r>
              <a:rPr lang="en-US" sz="36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dem Jedermann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9E34C00-4C55-54A3-EBDA-E6ADB9265D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831" b="26455"/>
          <a:stretch>
            <a:fillRect/>
          </a:stretch>
        </p:blipFill>
        <p:spPr>
          <a:xfrm>
            <a:off x="-5388" y="10"/>
            <a:ext cx="6169518" cy="5158840"/>
          </a:xfrm>
          <a:custGeom>
            <a:avLst/>
            <a:gdLst/>
            <a:ahLst/>
            <a:cxnLst/>
            <a:rect l="l" t="t" r="r" b="b"/>
            <a:pathLst>
              <a:path w="6096000" h="5158850">
                <a:moveTo>
                  <a:pt x="0" y="0"/>
                </a:moveTo>
                <a:lnTo>
                  <a:pt x="6096000" y="0"/>
                </a:lnTo>
                <a:lnTo>
                  <a:pt x="6096000" y="5158850"/>
                </a:lnTo>
                <a:lnTo>
                  <a:pt x="5957305" y="5157644"/>
                </a:lnTo>
                <a:cubicBezTo>
                  <a:pt x="5920540" y="5151975"/>
                  <a:pt x="5887096" y="5153588"/>
                  <a:pt x="5857259" y="5143603"/>
                </a:cubicBezTo>
                <a:cubicBezTo>
                  <a:pt x="5843335" y="5146861"/>
                  <a:pt x="5830921" y="5147051"/>
                  <a:pt x="5821375" y="5137142"/>
                </a:cubicBezTo>
                <a:cubicBezTo>
                  <a:pt x="5786501" y="5134144"/>
                  <a:pt x="5775399" y="5144200"/>
                  <a:pt x="5755916" y="5131695"/>
                </a:cubicBezTo>
                <a:cubicBezTo>
                  <a:pt x="5732132" y="5146996"/>
                  <a:pt x="5732735" y="5139753"/>
                  <a:pt x="5725007" y="5132964"/>
                </a:cubicBezTo>
                <a:lnTo>
                  <a:pt x="5723810" y="5132374"/>
                </a:lnTo>
                <a:lnTo>
                  <a:pt x="5720531" y="5134578"/>
                </a:lnTo>
                <a:lnTo>
                  <a:pt x="5714795" y="5134902"/>
                </a:lnTo>
                <a:lnTo>
                  <a:pt x="5700142" y="5131655"/>
                </a:lnTo>
                <a:lnTo>
                  <a:pt x="5694799" y="5129754"/>
                </a:lnTo>
                <a:cubicBezTo>
                  <a:pt x="5691058" y="5128696"/>
                  <a:pt x="5688491" y="5128320"/>
                  <a:pt x="5686627" y="5128420"/>
                </a:cubicBezTo>
                <a:lnTo>
                  <a:pt x="5686371" y="5128603"/>
                </a:lnTo>
                <a:lnTo>
                  <a:pt x="5678819" y="5126929"/>
                </a:lnTo>
                <a:cubicBezTo>
                  <a:pt x="5666199" y="5123608"/>
                  <a:pt x="5654035" y="5119908"/>
                  <a:pt x="5642547" y="5116000"/>
                </a:cubicBezTo>
                <a:cubicBezTo>
                  <a:pt x="5629445" y="5126457"/>
                  <a:pt x="5588783" y="5104807"/>
                  <a:pt x="5587979" y="5128480"/>
                </a:cubicBezTo>
                <a:cubicBezTo>
                  <a:pt x="5572317" y="5123886"/>
                  <a:pt x="5564904" y="5112774"/>
                  <a:pt x="5566635" y="5128675"/>
                </a:cubicBezTo>
                <a:cubicBezTo>
                  <a:pt x="5561375" y="5127594"/>
                  <a:pt x="5557787" y="5128327"/>
                  <a:pt x="5554953" y="5129937"/>
                </a:cubicBezTo>
                <a:lnTo>
                  <a:pt x="5554039" y="5130763"/>
                </a:lnTo>
                <a:lnTo>
                  <a:pt x="5514254" y="5120517"/>
                </a:lnTo>
                <a:lnTo>
                  <a:pt x="5492156" y="5111382"/>
                </a:lnTo>
                <a:lnTo>
                  <a:pt x="5480446" y="5107855"/>
                </a:lnTo>
                <a:lnTo>
                  <a:pt x="5477744" y="5104402"/>
                </a:lnTo>
                <a:cubicBezTo>
                  <a:pt x="5474490" y="5102038"/>
                  <a:pt x="5469391" y="5100405"/>
                  <a:pt x="5460150" y="5100442"/>
                </a:cubicBezTo>
                <a:lnTo>
                  <a:pt x="5457901" y="5100914"/>
                </a:lnTo>
                <a:lnTo>
                  <a:pt x="5444243" y="5094201"/>
                </a:lnTo>
                <a:cubicBezTo>
                  <a:pt x="5439994" y="5091441"/>
                  <a:pt x="5436419" y="5088231"/>
                  <a:pt x="5433825" y="5084410"/>
                </a:cubicBezTo>
                <a:cubicBezTo>
                  <a:pt x="5379443" y="5093528"/>
                  <a:pt x="5336110" y="5069767"/>
                  <a:pt x="5280996" y="5063773"/>
                </a:cubicBezTo>
                <a:cubicBezTo>
                  <a:pt x="5250806" y="5055129"/>
                  <a:pt x="5168599" y="5059471"/>
                  <a:pt x="5161582" y="5030966"/>
                </a:cubicBezTo>
                <a:cubicBezTo>
                  <a:pt x="5121870" y="5022662"/>
                  <a:pt x="5095637" y="5020496"/>
                  <a:pt x="5042717" y="5013952"/>
                </a:cubicBezTo>
                <a:cubicBezTo>
                  <a:pt x="4991136" y="4983679"/>
                  <a:pt x="4902283" y="4990567"/>
                  <a:pt x="4840514" y="4970468"/>
                </a:cubicBezTo>
                <a:cubicBezTo>
                  <a:pt x="4799904" y="4987615"/>
                  <a:pt x="4824087" y="4969531"/>
                  <a:pt x="4786778" y="4967817"/>
                </a:cubicBezTo>
                <a:cubicBezTo>
                  <a:pt x="4801901" y="4948343"/>
                  <a:pt x="4739845" y="4972374"/>
                  <a:pt x="4743741" y="4948216"/>
                </a:cubicBezTo>
                <a:cubicBezTo>
                  <a:pt x="4736829" y="4948670"/>
                  <a:pt x="4730010" y="4949869"/>
                  <a:pt x="4723136" y="4951257"/>
                </a:cubicBezTo>
                <a:lnTo>
                  <a:pt x="4719535" y="4951970"/>
                </a:lnTo>
                <a:lnTo>
                  <a:pt x="4706143" y="4950704"/>
                </a:lnTo>
                <a:lnTo>
                  <a:pt x="4701098" y="4955500"/>
                </a:lnTo>
                <a:lnTo>
                  <a:pt x="4680034" y="4957289"/>
                </a:lnTo>
                <a:cubicBezTo>
                  <a:pt x="4672339" y="4957161"/>
                  <a:pt x="4664292" y="4956094"/>
                  <a:pt x="4655741" y="4953520"/>
                </a:cubicBezTo>
                <a:cubicBezTo>
                  <a:pt x="4636359" y="4940479"/>
                  <a:pt x="4599701" y="4946454"/>
                  <a:pt x="4569298" y="4940691"/>
                </a:cubicBezTo>
                <a:lnTo>
                  <a:pt x="4555978" y="4935439"/>
                </a:lnTo>
                <a:lnTo>
                  <a:pt x="4508950" y="4932725"/>
                </a:lnTo>
                <a:cubicBezTo>
                  <a:pt x="4495669" y="4931511"/>
                  <a:pt x="4482007" y="4929765"/>
                  <a:pt x="4467838" y="4927057"/>
                </a:cubicBezTo>
                <a:lnTo>
                  <a:pt x="4441949" y="4920349"/>
                </a:lnTo>
                <a:lnTo>
                  <a:pt x="4394719" y="4912853"/>
                </a:lnTo>
                <a:lnTo>
                  <a:pt x="4356810" y="4916186"/>
                </a:lnTo>
                <a:lnTo>
                  <a:pt x="4222145" y="4920166"/>
                </a:lnTo>
                <a:cubicBezTo>
                  <a:pt x="4202488" y="4924963"/>
                  <a:pt x="4184742" y="4944595"/>
                  <a:pt x="4160481" y="4934555"/>
                </a:cubicBezTo>
                <a:cubicBezTo>
                  <a:pt x="4165854" y="4945670"/>
                  <a:pt x="4131661" y="4931019"/>
                  <a:pt x="4124879" y="4940397"/>
                </a:cubicBezTo>
                <a:cubicBezTo>
                  <a:pt x="4120895" y="4948198"/>
                  <a:pt x="4109593" y="4945570"/>
                  <a:pt x="4100114" y="4947117"/>
                </a:cubicBezTo>
                <a:cubicBezTo>
                  <a:pt x="4091835" y="4954382"/>
                  <a:pt x="4045978" y="4954676"/>
                  <a:pt x="4030957" y="4950944"/>
                </a:cubicBezTo>
                <a:cubicBezTo>
                  <a:pt x="3989825" y="4935537"/>
                  <a:pt x="3946860" y="4963196"/>
                  <a:pt x="3913764" y="4951738"/>
                </a:cubicBezTo>
                <a:cubicBezTo>
                  <a:pt x="3904534" y="4951024"/>
                  <a:pt x="3896577" y="4951663"/>
                  <a:pt x="3889457" y="4953140"/>
                </a:cubicBezTo>
                <a:lnTo>
                  <a:pt x="3871115" y="4959252"/>
                </a:lnTo>
                <a:lnTo>
                  <a:pt x="3869086" y="4964946"/>
                </a:lnTo>
                <a:lnTo>
                  <a:pt x="3856124" y="4966504"/>
                </a:lnTo>
                <a:lnTo>
                  <a:pt x="3835967" y="4975175"/>
                </a:lnTo>
                <a:cubicBezTo>
                  <a:pt x="3826465" y="4950975"/>
                  <a:pt x="3782586" y="4987146"/>
                  <a:pt x="3785910" y="4965148"/>
                </a:cubicBezTo>
                <a:cubicBezTo>
                  <a:pt x="3750785" y="4971249"/>
                  <a:pt x="3699033" y="4952693"/>
                  <a:pt x="3671085" y="4977741"/>
                </a:cubicBezTo>
                <a:cubicBezTo>
                  <a:pt x="3621255" y="4982620"/>
                  <a:pt x="3562637" y="4994206"/>
                  <a:pt x="3486928" y="4994420"/>
                </a:cubicBezTo>
                <a:cubicBezTo>
                  <a:pt x="3446030" y="4994640"/>
                  <a:pt x="3343460" y="4976299"/>
                  <a:pt x="3280956" y="4975036"/>
                </a:cubicBezTo>
                <a:cubicBezTo>
                  <a:pt x="3227193" y="4980695"/>
                  <a:pt x="3256481" y="4973778"/>
                  <a:pt x="3211563" y="4993919"/>
                </a:cubicBezTo>
                <a:cubicBezTo>
                  <a:pt x="3207119" y="4990757"/>
                  <a:pt x="3170070" y="4988394"/>
                  <a:pt x="3164681" y="4986606"/>
                </a:cubicBezTo>
                <a:lnTo>
                  <a:pt x="3127171" y="4979411"/>
                </a:lnTo>
                <a:lnTo>
                  <a:pt x="3096889" y="4976795"/>
                </a:lnTo>
                <a:cubicBezTo>
                  <a:pt x="3088441" y="4978753"/>
                  <a:pt x="3082883" y="4978233"/>
                  <a:pt x="3078620" y="4976620"/>
                </a:cubicBezTo>
                <a:lnTo>
                  <a:pt x="3074275" y="4973840"/>
                </a:lnTo>
                <a:lnTo>
                  <a:pt x="3036436" y="4968613"/>
                </a:lnTo>
                <a:lnTo>
                  <a:pt x="3031995" y="4969990"/>
                </a:lnTo>
                <a:lnTo>
                  <a:pt x="2994028" y="4967956"/>
                </a:lnTo>
                <a:cubicBezTo>
                  <a:pt x="2992299" y="4970105"/>
                  <a:pt x="2989407" y="4971561"/>
                  <a:pt x="2984001" y="4971609"/>
                </a:cubicBezTo>
                <a:cubicBezTo>
                  <a:pt x="2994191" y="4986644"/>
                  <a:pt x="2981386" y="4977427"/>
                  <a:pt x="2964542" y="4976237"/>
                </a:cubicBezTo>
                <a:cubicBezTo>
                  <a:pt x="2976613" y="4999323"/>
                  <a:pt x="2927627" y="4986817"/>
                  <a:pt x="2921274" y="4999668"/>
                </a:cubicBezTo>
                <a:cubicBezTo>
                  <a:pt x="2908629" y="4998274"/>
                  <a:pt x="2895476" y="4997220"/>
                  <a:pt x="2882111" y="4996632"/>
                </a:cubicBezTo>
                <a:lnTo>
                  <a:pt x="2874282" y="4996582"/>
                </a:lnTo>
                <a:cubicBezTo>
                  <a:pt x="2874237" y="4996658"/>
                  <a:pt x="2874193" y="4996735"/>
                  <a:pt x="2874147" y="4996812"/>
                </a:cubicBezTo>
                <a:cubicBezTo>
                  <a:pt x="2872492" y="4997296"/>
                  <a:pt x="2869935" y="4997466"/>
                  <a:pt x="2865932" y="4997221"/>
                </a:cubicBezTo>
                <a:lnTo>
                  <a:pt x="2860008" y="4996489"/>
                </a:lnTo>
                <a:lnTo>
                  <a:pt x="2844819" y="4996392"/>
                </a:lnTo>
                <a:lnTo>
                  <a:pt x="2839735" y="4997900"/>
                </a:lnTo>
                <a:lnTo>
                  <a:pt x="2837922" y="5000718"/>
                </a:lnTo>
                <a:lnTo>
                  <a:pt x="2836507" y="5000394"/>
                </a:lnTo>
                <a:cubicBezTo>
                  <a:pt x="2825749" y="4995427"/>
                  <a:pt x="2822382" y="4988291"/>
                  <a:pt x="2808859" y="5008050"/>
                </a:cubicBezTo>
                <a:cubicBezTo>
                  <a:pt x="2784233" y="4999995"/>
                  <a:pt x="2779499" y="5012041"/>
                  <a:pt x="2745907" y="5016391"/>
                </a:cubicBezTo>
                <a:cubicBezTo>
                  <a:pt x="2731796" y="5008784"/>
                  <a:pt x="2720518" y="5011549"/>
                  <a:pt x="2709519" y="5017601"/>
                </a:cubicBezTo>
                <a:cubicBezTo>
                  <a:pt x="2676766" y="5014138"/>
                  <a:pt x="2646981" y="5022656"/>
                  <a:pt x="2610212" y="5024813"/>
                </a:cubicBezTo>
                <a:cubicBezTo>
                  <a:pt x="2570359" y="5014992"/>
                  <a:pt x="2550109" y="5032793"/>
                  <a:pt x="2510814" y="5035020"/>
                </a:cubicBezTo>
                <a:cubicBezTo>
                  <a:pt x="2476639" y="5017991"/>
                  <a:pt x="2482834" y="5049980"/>
                  <a:pt x="2462736" y="5056754"/>
                </a:cubicBezTo>
                <a:lnTo>
                  <a:pt x="2457050" y="5057379"/>
                </a:lnTo>
                <a:lnTo>
                  <a:pt x="2442184" y="5054901"/>
                </a:lnTo>
                <a:lnTo>
                  <a:pt x="2436703" y="5053277"/>
                </a:lnTo>
                <a:cubicBezTo>
                  <a:pt x="2432888" y="5052418"/>
                  <a:pt x="2430299" y="5052175"/>
                  <a:pt x="2428451" y="5052373"/>
                </a:cubicBezTo>
                <a:lnTo>
                  <a:pt x="2420551" y="5051292"/>
                </a:lnTo>
                <a:cubicBezTo>
                  <a:pt x="2407700" y="5048633"/>
                  <a:pt x="2395274" y="5045570"/>
                  <a:pt x="2383501" y="5042264"/>
                </a:cubicBezTo>
                <a:cubicBezTo>
                  <a:pt x="2362992" y="5043848"/>
                  <a:pt x="2317884" y="5059023"/>
                  <a:pt x="2297493" y="5060796"/>
                </a:cubicBezTo>
                <a:lnTo>
                  <a:pt x="2261156" y="5052905"/>
                </a:lnTo>
                <a:lnTo>
                  <a:pt x="2200581" y="5036274"/>
                </a:lnTo>
                <a:lnTo>
                  <a:pt x="2198380" y="5036861"/>
                </a:lnTo>
                <a:lnTo>
                  <a:pt x="2116066" y="5030866"/>
                </a:lnTo>
                <a:cubicBezTo>
                  <a:pt x="2111600" y="5028328"/>
                  <a:pt x="2059664" y="5017338"/>
                  <a:pt x="2056754" y="5013653"/>
                </a:cubicBezTo>
                <a:cubicBezTo>
                  <a:pt x="2003393" y="5025622"/>
                  <a:pt x="1998298" y="5020073"/>
                  <a:pt x="1942916" y="5016969"/>
                </a:cubicBezTo>
                <a:cubicBezTo>
                  <a:pt x="1882138" y="5005950"/>
                  <a:pt x="1836966" y="4987831"/>
                  <a:pt x="1796717" y="4981610"/>
                </a:cubicBezTo>
                <a:cubicBezTo>
                  <a:pt x="1724075" y="4970499"/>
                  <a:pt x="1636218" y="4947449"/>
                  <a:pt x="1583222" y="4942334"/>
                </a:cubicBezTo>
                <a:cubicBezTo>
                  <a:pt x="1544265" y="4961611"/>
                  <a:pt x="1556109" y="4938719"/>
                  <a:pt x="1518821" y="4938963"/>
                </a:cubicBezTo>
                <a:cubicBezTo>
                  <a:pt x="1497291" y="4936197"/>
                  <a:pt x="1483221" y="4927794"/>
                  <a:pt x="1471837" y="4925740"/>
                </a:cubicBezTo>
                <a:lnTo>
                  <a:pt x="1450515" y="4926642"/>
                </a:lnTo>
                <a:lnTo>
                  <a:pt x="1437078" y="4926078"/>
                </a:lnTo>
                <a:lnTo>
                  <a:pt x="1432462" y="4931139"/>
                </a:lnTo>
                <a:lnTo>
                  <a:pt x="1411645" y="4934032"/>
                </a:lnTo>
                <a:cubicBezTo>
                  <a:pt x="1384856" y="4931153"/>
                  <a:pt x="1306656" y="4918434"/>
                  <a:pt x="1271729" y="4913863"/>
                </a:cubicBezTo>
                <a:cubicBezTo>
                  <a:pt x="1258697" y="4907976"/>
                  <a:pt x="1213546" y="4901042"/>
                  <a:pt x="1202076" y="4906608"/>
                </a:cubicBezTo>
                <a:cubicBezTo>
                  <a:pt x="1192059" y="4906580"/>
                  <a:pt x="1182171" y="4902320"/>
                  <a:pt x="1174670" y="4909064"/>
                </a:cubicBezTo>
                <a:cubicBezTo>
                  <a:pt x="1163701" y="4916862"/>
                  <a:pt x="1136874" y="4897641"/>
                  <a:pt x="1137035" y="4908989"/>
                </a:cubicBezTo>
                <a:cubicBezTo>
                  <a:pt x="1117838" y="4895687"/>
                  <a:pt x="1091386" y="4911450"/>
                  <a:pt x="1069882" y="4912892"/>
                </a:cubicBezTo>
                <a:cubicBezTo>
                  <a:pt x="1055589" y="4900472"/>
                  <a:pt x="1024570" y="4915744"/>
                  <a:pt x="980935" y="4911119"/>
                </a:cubicBezTo>
                <a:cubicBezTo>
                  <a:pt x="947614" y="4906556"/>
                  <a:pt x="913224" y="4897403"/>
                  <a:pt x="869960" y="4885518"/>
                </a:cubicBezTo>
                <a:cubicBezTo>
                  <a:pt x="819114" y="4856727"/>
                  <a:pt x="768074" y="4850663"/>
                  <a:pt x="721345" y="4839806"/>
                </a:cubicBezTo>
                <a:cubicBezTo>
                  <a:pt x="667944" y="4829906"/>
                  <a:pt x="698286" y="4859338"/>
                  <a:pt x="635428" y="4830000"/>
                </a:cubicBezTo>
                <a:cubicBezTo>
                  <a:pt x="626286" y="4837571"/>
                  <a:pt x="617638" y="4836842"/>
                  <a:pt x="604106" y="4830842"/>
                </a:cubicBezTo>
                <a:cubicBezTo>
                  <a:pt x="583276" y="4833091"/>
                  <a:pt x="539859" y="4845979"/>
                  <a:pt x="510451" y="4843485"/>
                </a:cubicBezTo>
                <a:cubicBezTo>
                  <a:pt x="489781" y="4840800"/>
                  <a:pt x="443867" y="4818678"/>
                  <a:pt x="427656" y="4815877"/>
                </a:cubicBezTo>
                <a:cubicBezTo>
                  <a:pt x="424088" y="4817297"/>
                  <a:pt x="419580" y="4820561"/>
                  <a:pt x="413184" y="4826676"/>
                </a:cubicBezTo>
                <a:cubicBezTo>
                  <a:pt x="387673" y="4816699"/>
                  <a:pt x="379855" y="4828170"/>
                  <a:pt x="341772" y="4829671"/>
                </a:cubicBezTo>
                <a:cubicBezTo>
                  <a:pt x="327795" y="4821005"/>
                  <a:pt x="314729" y="4822794"/>
                  <a:pt x="301266" y="4827842"/>
                </a:cubicBezTo>
                <a:cubicBezTo>
                  <a:pt x="265781" y="4821714"/>
                  <a:pt x="231017" y="4827635"/>
                  <a:pt x="189886" y="4826710"/>
                </a:cubicBezTo>
                <a:cubicBezTo>
                  <a:pt x="147910" y="4813727"/>
                  <a:pt x="121702" y="4829584"/>
                  <a:pt x="77762" y="4828518"/>
                </a:cubicBezTo>
                <a:cubicBezTo>
                  <a:pt x="38733" y="4806108"/>
                  <a:pt x="44308" y="4851138"/>
                  <a:pt x="8164" y="4846203"/>
                </a:cubicBezTo>
                <a:lnTo>
                  <a:pt x="0" y="4843648"/>
                </a:lnTo>
                <a:lnTo>
                  <a:pt x="0" y="408068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501795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F80978-F2A5-E723-D3D7-FE3BD9FCD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4333B3C-AD44-0978-6C0B-83CF510BAB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01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0F203004-2A19-2137-9249-1C2C02970023}"/>
              </a:ext>
            </a:extLst>
          </p:cNvPr>
          <p:cNvSpPr txBox="1"/>
          <p:nvPr/>
        </p:nvSpPr>
        <p:spPr>
          <a:xfrm>
            <a:off x="8630598" y="480759"/>
            <a:ext cx="32761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/>
              <a:t>Koppl, Salzburg</a:t>
            </a:r>
          </a:p>
          <a:p>
            <a:r>
              <a:rPr lang="de-DE" sz="3600" dirty="0"/>
              <a:t>6:08 Uhr</a:t>
            </a:r>
          </a:p>
        </p:txBody>
      </p:sp>
    </p:spTree>
    <p:extLst>
      <p:ext uri="{BB962C8B-B14F-4D97-AF65-F5344CB8AC3E}">
        <p14:creationId xmlns:p14="http://schemas.microsoft.com/office/powerpoint/2010/main" val="11585315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84378C-D69C-FA2C-4510-6A74033DB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32FC17B-BA7B-83C0-9875-056C05A581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209" b="580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102CA460-0DB3-C7DE-CEC0-43114A3AE205}"/>
              </a:ext>
            </a:extLst>
          </p:cNvPr>
          <p:cNvSpPr txBox="1"/>
          <p:nvPr/>
        </p:nvSpPr>
        <p:spPr>
          <a:xfrm>
            <a:off x="6999628" y="557764"/>
            <a:ext cx="475803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/>
              <a:t>Richtung Mondsee</a:t>
            </a:r>
          </a:p>
          <a:p>
            <a:r>
              <a:rPr lang="de-DE" sz="3200" dirty="0"/>
              <a:t>Richtung Ziel mit Thomas!</a:t>
            </a:r>
          </a:p>
        </p:txBody>
      </p:sp>
    </p:spTree>
    <p:extLst>
      <p:ext uri="{BB962C8B-B14F-4D97-AF65-F5344CB8AC3E}">
        <p14:creationId xmlns:p14="http://schemas.microsoft.com/office/powerpoint/2010/main" val="3771765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FF7F6A-9923-3824-9C27-688D7B181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81F1922-30D6-BAA6-4160-0EAD8C13CF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419" b="759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002D11AA-86E6-1A1B-7F2C-6155089A9370}"/>
              </a:ext>
            </a:extLst>
          </p:cNvPr>
          <p:cNvSpPr txBox="1"/>
          <p:nvPr/>
        </p:nvSpPr>
        <p:spPr>
          <a:xfrm>
            <a:off x="4760668" y="3773308"/>
            <a:ext cx="32668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/>
              <a:t>5 </a:t>
            </a:r>
            <a:r>
              <a:rPr lang="de-DE" sz="3200" dirty="0" err="1"/>
              <a:t>kilometer</a:t>
            </a:r>
            <a:r>
              <a:rPr lang="de-DE" sz="3200" dirty="0"/>
              <a:t> noch!</a:t>
            </a:r>
          </a:p>
        </p:txBody>
      </p:sp>
    </p:spTree>
    <p:extLst>
      <p:ext uri="{BB962C8B-B14F-4D97-AF65-F5344CB8AC3E}">
        <p14:creationId xmlns:p14="http://schemas.microsoft.com/office/powerpoint/2010/main" val="8674682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C14645-57BD-AB43-8E11-E18B4DB86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91A451D-779E-5F8E-F961-3B42AE26C7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492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A36E61-1206-2260-AD06-4641B1FAB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C128C83-D91A-242D-F2F9-81C6ACDF4E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0711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19DAC7-6607-CA8D-9F5F-7DD91F033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0935296-A9CB-E81E-02DC-BE78EDB65A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2092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92C282-10FC-7CCE-6378-06D19879B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24AB5DB-16EA-4CAC-5CA9-982CAC066A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995" b="475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5358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E51AE6-C949-21E8-2137-1C40589C2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B0D3456-A6FC-1344-4840-98F8DE16A3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33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108C0624-6488-B7BC-684A-4466DAD2EE8B}"/>
              </a:ext>
            </a:extLst>
          </p:cNvPr>
          <p:cNvSpPr txBox="1"/>
          <p:nvPr/>
        </p:nvSpPr>
        <p:spPr>
          <a:xfrm>
            <a:off x="8509773" y="1125478"/>
            <a:ext cx="1896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Wir sind Finisher!</a:t>
            </a:r>
          </a:p>
        </p:txBody>
      </p:sp>
    </p:spTree>
    <p:extLst>
      <p:ext uri="{BB962C8B-B14F-4D97-AF65-F5344CB8AC3E}">
        <p14:creationId xmlns:p14="http://schemas.microsoft.com/office/powerpoint/2010/main" val="22184626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799CC-1A12-964D-99B5-C3BF7B98D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CB11706-CEC0-9EA1-BFFA-F6F487DFA2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996" b="475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196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6500">
        <p159:morph option="byWord"/>
      </p:transition>
    </mc:Choice>
    <mc:Fallback xmlns="">
      <p:transition spd="slow" advClick="0" advTm="6500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205</Words>
  <Application>Microsoft Macintosh PowerPoint</Application>
  <PresentationFormat>Breitbild</PresentationFormat>
  <Paragraphs>51</Paragraphs>
  <Slides>38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38</vt:i4>
      </vt:variant>
    </vt:vector>
  </HeadingPairs>
  <TitlesOfParts>
    <vt:vector size="43" baseType="lpstr">
      <vt:lpstr>Aptos</vt:lpstr>
      <vt:lpstr>Aptos Display</vt:lpstr>
      <vt:lpstr>Arial</vt:lpstr>
      <vt:lpstr>Calibri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Rosa Steinbichler</dc:creator>
  <cp:lastModifiedBy>Rosa Steinbichler</cp:lastModifiedBy>
  <cp:revision>6</cp:revision>
  <dcterms:created xsi:type="dcterms:W3CDTF">2026-08-23T16:53:53Z</dcterms:created>
  <dcterms:modified xsi:type="dcterms:W3CDTF">2026-09-10T16:31:04Z</dcterms:modified>
</cp:coreProperties>
</file>